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62" r:id="rId2"/>
    <p:sldId id="260" r:id="rId3"/>
    <p:sldId id="312" r:id="rId4"/>
    <p:sldId id="259" r:id="rId5"/>
    <p:sldId id="311" r:id="rId6"/>
    <p:sldId id="295" r:id="rId7"/>
    <p:sldId id="323" r:id="rId8"/>
    <p:sldId id="275" r:id="rId9"/>
    <p:sldId id="314" r:id="rId10"/>
    <p:sldId id="315" r:id="rId11"/>
    <p:sldId id="316" r:id="rId12"/>
    <p:sldId id="317" r:id="rId13"/>
    <p:sldId id="313" r:id="rId14"/>
    <p:sldId id="326" r:id="rId15"/>
    <p:sldId id="327" r:id="rId16"/>
    <p:sldId id="325" r:id="rId17"/>
    <p:sldId id="296" r:id="rId18"/>
    <p:sldId id="318" r:id="rId19"/>
    <p:sldId id="319" r:id="rId20"/>
    <p:sldId id="320" r:id="rId21"/>
    <p:sldId id="321" r:id="rId22"/>
    <p:sldId id="322" r:id="rId23"/>
    <p:sldId id="310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Montserrat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âm Hoàng" initials="LH" lastIdx="1" clrIdx="0">
    <p:extLst>
      <p:ext uri="{19B8F6BF-5375-455C-9EA6-DF929625EA0E}">
        <p15:presenceInfo xmlns:p15="http://schemas.microsoft.com/office/powerpoint/2012/main" userId="a062cc90686c3e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55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2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42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9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3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1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5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61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5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36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4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1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99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9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0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53231" y="1090820"/>
            <a:ext cx="7065307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>
                <a:solidFill>
                  <a:schemeClr val="lt1"/>
                </a:solidFill>
              </a:rPr>
              <a:t>BÁO CÁO ĐỒ ÁN </a:t>
            </a:r>
            <a:br>
              <a:rPr lang="vi-VN" sz="6000">
                <a:solidFill>
                  <a:schemeClr val="lt1"/>
                </a:solidFill>
              </a:rPr>
            </a:br>
            <a:r>
              <a:rPr lang="vi-VN" sz="6000">
                <a:solidFill>
                  <a:schemeClr val="lt1"/>
                </a:solidFill>
              </a:rPr>
              <a:t>TỐT NGHIỆP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2111810" y="3169703"/>
            <a:ext cx="46449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vi-VN" sz="1600" i="1">
                <a:solidFill>
                  <a:schemeClr val="bg1"/>
                </a:solidFill>
              </a:rPr>
              <a:t>Đề tài: Web bán ĐTDĐ + App Android</a:t>
            </a:r>
            <a:endParaRPr sz="1600" i="1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8206048" y="3341706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363869" y="1880290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6796335" y="3554555"/>
            <a:ext cx="1003473" cy="925100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8083398" y="1268932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7113723" y="2026156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626595" y="2959776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39947" y="1436297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43B00-66E0-4B93-8B78-A74F7779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1740">
            <a:off x="6984739" y="3864498"/>
            <a:ext cx="220035" cy="16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6CDE1-931A-4742-83A2-9950436D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8776">
            <a:off x="7456892" y="497284"/>
            <a:ext cx="863675" cy="842309"/>
          </a:xfrm>
          <a:prstGeom prst="rect">
            <a:avLst/>
          </a:prstGeom>
        </p:spPr>
      </p:pic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13468CC0-B995-4A4B-ADDF-4901EB7029EC}"/>
              </a:ext>
            </a:extLst>
          </p:cNvPr>
          <p:cNvSpPr txBox="1">
            <a:spLocks/>
          </p:cNvSpPr>
          <p:nvPr/>
        </p:nvSpPr>
        <p:spPr>
          <a:xfrm>
            <a:off x="2640197" y="3484143"/>
            <a:ext cx="3830453" cy="83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vi-VN" sz="1800">
                <a:solidFill>
                  <a:schemeClr val="bg1"/>
                </a:solidFill>
              </a:rPr>
              <a:t>GVHD: Dương Hữu </a:t>
            </a:r>
            <a:r>
              <a:rPr lang="en-US" sz="1800">
                <a:solidFill>
                  <a:schemeClr val="bg1"/>
                </a:solidFill>
              </a:rPr>
              <a:t>Ph</a:t>
            </a:r>
            <a:r>
              <a:rPr lang="vi-VN" sz="1800">
                <a:solidFill>
                  <a:schemeClr val="bg1"/>
                </a:solidFill>
              </a:rPr>
              <a:t>ước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en-US" sz="1800">
                <a:solidFill>
                  <a:schemeClr val="bg1"/>
                </a:solidFill>
              </a:rPr>
              <a:t>GVPB : Lữ Cao Tiến</a:t>
            </a:r>
            <a:endParaRPr lang="vi-VN" sz="1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8E946-E4B6-42AE-8ACF-2BE4F1EA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58108">
            <a:off x="7555824" y="2244756"/>
            <a:ext cx="1323617" cy="9927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11824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2DC1B-5A1B-4040-8437-5A52461B0D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398" y="521909"/>
            <a:ext cx="6577200" cy="31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7C9E5-449B-418E-B86C-F974055A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98" y="521621"/>
            <a:ext cx="6577199" cy="3186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A1F8D-EF06-4F9C-8FCB-379C37B8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97" y="521620"/>
            <a:ext cx="6577200" cy="3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92328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3E935-0C36-4E81-B458-CF49808D86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2F7C-359E-4FFE-85AB-BD98F9681D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3985455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A847-CFA9-4153-BA57-8247C738D7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716280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5E895-F4E6-41F8-B34D-31F0A446D3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6000"/>
          </a:xfrm>
          <a:prstGeom prst="rect">
            <a:avLst/>
          </a:prstGeom>
        </p:spPr>
      </p:pic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thanh toán</a:t>
            </a:r>
          </a:p>
        </p:txBody>
      </p:sp>
    </p:spTree>
    <p:extLst>
      <p:ext uri="{BB962C8B-B14F-4D97-AF65-F5344CB8AC3E}">
        <p14:creationId xmlns:p14="http://schemas.microsoft.com/office/powerpoint/2010/main" val="28028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Admin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19B0B-2F18-49A5-85BA-591BB438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044C2-E98A-4072-A698-EBE3E4574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381238" y="4087106"/>
            <a:ext cx="4381523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quản lý Sản phẩm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1C3B0-A024-47EB-9D27-D3B1E39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08D7-BA21-48BB-A9C8-F08E97B7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68" y="1340666"/>
            <a:ext cx="2820432" cy="24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4718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CC30B8D-2CD9-43FF-9DB2-2568345CD0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9" y="652251"/>
            <a:ext cx="2151061" cy="3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971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159488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</a:t>
            </a:r>
            <a:r>
              <a:rPr lang="en-US" sz="2800" b="1">
                <a:solidFill>
                  <a:schemeClr val="lt1"/>
                </a:solidFill>
              </a:rPr>
              <a:t>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73AA92-BFB3-4E95-ADF4-D2A56A58C8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30" y="659305"/>
            <a:ext cx="2155874" cy="3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761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0815928-9E48-4E7C-AE3C-F4D442D00E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08" y="659306"/>
            <a:ext cx="2149792" cy="36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6479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THÀNH VIÊN: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522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Vũ Hoàng Lâm - 0306813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31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 - CĐTH18PMB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Mai Hoàng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Tiến Đạt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– 0306181307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-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CĐTH18PMA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6C93F-2786-4689-B534-A8540138EF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0" y="658493"/>
            <a:ext cx="2149403" cy="36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A52AF-73C7-49EA-AF49-97EF1FCD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658493"/>
            <a:ext cx="2149402" cy="36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73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D8D477-55A4-4E9F-A195-A596244383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5" y="663214"/>
            <a:ext cx="2151924" cy="3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846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084826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thanh toán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A8FC9C-D366-4235-8199-7EDD9AF091A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43" y="655455"/>
            <a:ext cx="2145557" cy="37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103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DEMO ĐỒ ÁN</a:t>
            </a:r>
          </a:p>
        </p:txBody>
      </p:sp>
    </p:spTree>
    <p:extLst>
      <p:ext uri="{BB962C8B-B14F-4D97-AF65-F5344CB8AC3E}">
        <p14:creationId xmlns:p14="http://schemas.microsoft.com/office/powerpoint/2010/main" val="356045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1821180" y="202690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670E2-01BF-4782-8C48-6172DD42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91" y="2000238"/>
            <a:ext cx="781049" cy="108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5968A-7815-4252-A9E9-828E48B0D125}"/>
              </a:ext>
            </a:extLst>
          </p:cNvPr>
          <p:cNvSpPr txBox="1"/>
          <p:nvPr/>
        </p:nvSpPr>
        <p:spPr>
          <a:xfrm>
            <a:off x="1714500" y="3101340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II. Demo đồ án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Sơ lược về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đề tài</a:t>
            </a:r>
            <a:endParaRPr lang="vi-VN" sz="180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Các màn hình chính</a:t>
            </a:r>
          </a:p>
        </p:txBody>
      </p:sp>
    </p:spTree>
    <p:extLst>
      <p:ext uri="{BB962C8B-B14F-4D97-AF65-F5344CB8AC3E}">
        <p14:creationId xmlns:p14="http://schemas.microsoft.com/office/powerpoint/2010/main" val="33108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Giới thiệu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5999"/>
            <a:ext cx="7433400" cy="535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1. Sơ lược về </a:t>
            </a:r>
            <a:r>
              <a:rPr lang="en-US"/>
              <a:t>đề tài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2F4DF-8FD0-49AC-93FB-2BD4AB578C8E}"/>
              </a:ext>
            </a:extLst>
          </p:cNvPr>
          <p:cNvSpPr txBox="1"/>
          <p:nvPr/>
        </p:nvSpPr>
        <p:spPr>
          <a:xfrm>
            <a:off x="855300" y="1371600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Cửa hàng bán điện thoại trên 2 nền tảng: Web &amp; Mobile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2AFAE-51EA-48D1-B08D-BF8BDC52A2D2}"/>
              </a:ext>
            </a:extLst>
          </p:cNvPr>
          <p:cNvSpPr txBox="1"/>
          <p:nvPr/>
        </p:nvSpPr>
        <p:spPr>
          <a:xfrm>
            <a:off x="855300" y="2301892"/>
            <a:ext cx="7433400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xem và đặt mua các sản phẩm đang được kinh doanh tại cửa hàng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5EA5B-57B1-4169-A6B8-E32714EC8926}"/>
              </a:ext>
            </a:extLst>
          </p:cNvPr>
          <p:cNvSpPr txBox="1"/>
          <p:nvPr/>
        </p:nvSpPr>
        <p:spPr>
          <a:xfrm>
            <a:off x="855300" y="3211225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quản lý tài khoản của mình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72863-0AFF-485A-8621-98980BA01D96}"/>
              </a:ext>
            </a:extLst>
          </p:cNvPr>
          <p:cNvSpPr txBox="1"/>
          <p:nvPr/>
        </p:nvSpPr>
        <p:spPr>
          <a:xfrm>
            <a:off x="855300" y="3670626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theo dõi đơn hàng của mình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8CF04-5989-4511-AD54-0F9571F51E4C}"/>
              </a:ext>
            </a:extLst>
          </p:cNvPr>
          <p:cNvSpPr txBox="1"/>
          <p:nvPr/>
        </p:nvSpPr>
        <p:spPr>
          <a:xfrm>
            <a:off x="855300" y="4138224"/>
            <a:ext cx="74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Quản lý tất cả dữ liệu, hoạt động và xem th</a:t>
            </a:r>
            <a:r>
              <a:rPr lang="en-US">
                <a:latin typeface="Montserrat Light" panose="00000400000000000000" pitchFamily="2" charset="0"/>
              </a:rPr>
              <a:t>Ố</a:t>
            </a:r>
            <a:r>
              <a:rPr lang="en-US" sz="1600">
                <a:latin typeface="Montserrat Light" panose="00000400000000000000" pitchFamily="2" charset="0"/>
              </a:rPr>
              <a:t>ng kê đơn hàng, lượt truy cập,… của cửa hàng trên trang Admin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F3D06-7053-4766-B7E2-A943269B78E9}"/>
              </a:ext>
            </a:extLst>
          </p:cNvPr>
          <p:cNvSpPr txBox="1"/>
          <p:nvPr/>
        </p:nvSpPr>
        <p:spPr>
          <a:xfrm>
            <a:off x="855300" y="1836746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Ngôn ngữ: PHP (Laravel Framework), Kotlin</a:t>
            </a:r>
          </a:p>
        </p:txBody>
      </p:sp>
    </p:spTree>
    <p:extLst>
      <p:ext uri="{BB962C8B-B14F-4D97-AF65-F5344CB8AC3E}">
        <p14:creationId xmlns:p14="http://schemas.microsoft.com/office/powerpoint/2010/main" val="2942873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1419180" y="229904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2. Các màn hình chính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5858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1FF7A-4DCE-496B-BDB0-5BD820D0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04175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FCCAA-EF78-4425-A509-FC63BA16D0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4193" y="617318"/>
            <a:ext cx="6575612" cy="3185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D4045-6F8F-4D12-8D73-0B8E56B0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99" y="617318"/>
            <a:ext cx="6577200" cy="31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239</Words>
  <Application>Microsoft Office PowerPoint</Application>
  <PresentationFormat>On-screen Show (16:9)</PresentationFormat>
  <Paragraphs>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Montserrat Light</vt:lpstr>
      <vt:lpstr>Calibri</vt:lpstr>
      <vt:lpstr>Arial</vt:lpstr>
      <vt:lpstr>Wingdings</vt:lpstr>
      <vt:lpstr>Montserrat</vt:lpstr>
      <vt:lpstr>Nicholas template</vt:lpstr>
      <vt:lpstr>BÁO CÁO ĐỒ ÁN  TỐT NGHIỆP</vt:lpstr>
      <vt:lpstr>PowerPoint Presentation</vt:lpstr>
      <vt:lpstr>PowerPoint Presentation</vt:lpstr>
      <vt:lpstr>I. Giới thiệu</vt:lpstr>
      <vt:lpstr>1. Sơ lược về đề tài</vt:lpstr>
      <vt:lpstr>2. Các màn hình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DEMO ĐỒ ÁN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</dc:title>
  <dc:creator>Tiến Đạt</dc:creator>
  <cp:lastModifiedBy>Administrator</cp:lastModifiedBy>
  <cp:revision>142</cp:revision>
  <dcterms:modified xsi:type="dcterms:W3CDTF">2021-11-17T07:45:55Z</dcterms:modified>
</cp:coreProperties>
</file>